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87" r:id="rId7"/>
    <p:sldId id="288" r:id="rId8"/>
    <p:sldId id="258" r:id="rId9"/>
    <p:sldId id="267" r:id="rId10"/>
    <p:sldId id="262" r:id="rId11"/>
    <p:sldId id="291" r:id="rId12"/>
    <p:sldId id="264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F678E"/>
    <a:srgbClr val="682C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9/9/2021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9952-2E41-4E30-AFF5-617D201BE9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2205148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2509388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51123" y="2205148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19416" y="2509388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131777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131028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129934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130853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129494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162253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285283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335339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162253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285283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335339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162253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285283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335339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162253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285283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335339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162253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285283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335339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5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1" y="1156550"/>
            <a:ext cx="1678136" cy="165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115655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1" y="400606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006066"/>
            <a:ext cx="1653584" cy="1656000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53865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7135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31060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53865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7135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31060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53370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87791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627046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53370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87791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627046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2" r:id="rId3"/>
    <p:sldLayoutId id="2147483667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81" r:id="rId15"/>
    <p:sldLayoutId id="2147483675" r:id="rId16"/>
    <p:sldLayoutId id="2147483679" r:id="rId17"/>
    <p:sldLayoutId id="2147483676" r:id="rId18"/>
    <p:sldLayoutId id="2147483680" r:id="rId19"/>
    <p:sldLayoutId id="2147483650" r:id="rId20"/>
    <p:sldLayoutId id="2147483652" r:id="rId21"/>
    <p:sldLayoutId id="2147483653" r:id="rId22"/>
    <p:sldLayoutId id="2147483654" r:id="rId23"/>
    <p:sldLayoutId id="2147483655" r:id="rId24"/>
    <p:sldLayoutId id="2147483677" r:id="rId25"/>
    <p:sldLayoutId id="214748367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aim Bentorah">
            <a:extLst>
              <a:ext uri="{FF2B5EF4-FFF2-40B4-BE49-F238E27FC236}">
                <a16:creationId xmlns:a16="http://schemas.microsoft.com/office/drawing/2014/main" id="{01E750B3-CECD-44C1-A830-484BE3E7D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r="27516"/>
          <a:stretch/>
        </p:blipFill>
        <p:spPr bwMode="auto">
          <a:xfrm>
            <a:off x="6096000" y="147591"/>
            <a:ext cx="6077504" cy="607750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E7CAA3-FA86-4999-BE1F-416A82D314EC}"/>
              </a:ext>
            </a:extLst>
          </p:cNvPr>
          <p:cNvSpPr txBox="1"/>
          <p:nvPr/>
        </p:nvSpPr>
        <p:spPr>
          <a:xfrm>
            <a:off x="168673" y="2343704"/>
            <a:ext cx="6966015" cy="13328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ts val="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-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Report :</a:t>
            </a:r>
            <a:br>
              <a:rPr lang="en-US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200" b="1" cap="all" spc="-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 formed and 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813085-C1DD-4E06-BEAB-99369A4FC816}"/>
              </a:ext>
            </a:extLst>
          </p:cNvPr>
          <p:cNvSpPr txBox="1"/>
          <p:nvPr/>
        </p:nvSpPr>
        <p:spPr>
          <a:xfrm>
            <a:off x="186427" y="3676586"/>
            <a:ext cx="6205493" cy="7356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Month : August (9</a:t>
            </a:r>
            <a:r>
              <a:rPr lang="en-US" sz="2800" b="1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27</a:t>
            </a:r>
            <a:r>
              <a:rPr lang="en-US" sz="2800" b="1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August 2021)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5529F1-3B77-4767-910C-1449507ABE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122" name="Picture 2" descr="Reflections and Ruminations: How should I be praying when I am struggling  with prayer? Admitting it is itself prayer.">
            <a:extLst>
              <a:ext uri="{FF2B5EF4-FFF2-40B4-BE49-F238E27FC236}">
                <a16:creationId xmlns:a16="http://schemas.microsoft.com/office/drawing/2014/main" id="{E5446A20-83E5-46C7-8155-7FA3BEF03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24841"/>
          <a:stretch/>
        </p:blipFill>
        <p:spPr bwMode="auto">
          <a:xfrm>
            <a:off x="1524000" y="1143000"/>
            <a:ext cx="4572000" cy="45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E8396FB-77D8-4423-AAB5-08CD88662A6B}"/>
              </a:ext>
            </a:extLst>
          </p:cNvPr>
          <p:cNvSpPr txBox="1">
            <a:spLocks/>
          </p:cNvSpPr>
          <p:nvPr/>
        </p:nvSpPr>
        <p:spPr>
          <a:xfrm>
            <a:off x="7142544" y="110017"/>
            <a:ext cx="6250474" cy="7326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cap="none" dirty="0"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Special Thanks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E5974C-240D-4E1C-828A-108EA7E8F84D}"/>
              </a:ext>
            </a:extLst>
          </p:cNvPr>
          <p:cNvSpPr txBox="1">
            <a:spLocks/>
          </p:cNvSpPr>
          <p:nvPr/>
        </p:nvSpPr>
        <p:spPr>
          <a:xfrm>
            <a:off x="7142544" y="1002416"/>
            <a:ext cx="5039333" cy="5855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cap="none"/>
              <a:t>First and foremost, we are very thankful to God for His protection, encouragement and guidance in every situation.</a:t>
            </a:r>
          </a:p>
          <a:p>
            <a:pPr algn="l"/>
            <a:endParaRPr lang="en-US" sz="2400" cap="none"/>
          </a:p>
          <a:p>
            <a:pPr algn="l"/>
            <a:r>
              <a:rPr lang="en-US" sz="2400" cap="none"/>
              <a:t>We are thankful to the entire AOJ north team and the coordinators of the west for arranging the teachers for us.</a:t>
            </a:r>
          </a:p>
          <a:p>
            <a:pPr algn="l"/>
            <a:endParaRPr lang="en-US" sz="2400" cap="none"/>
          </a:p>
          <a:p>
            <a:pPr algn="l"/>
            <a:r>
              <a:rPr lang="en-US" sz="2400" cap="none"/>
              <a:t>We are also thankful to all our soldiers who helped us in the chain prayer.</a:t>
            </a:r>
          </a:p>
          <a:p>
            <a:pPr algn="l"/>
            <a:endParaRPr lang="en-US" sz="2400" cap="none"/>
          </a:p>
          <a:p>
            <a:pPr algn="l"/>
            <a:r>
              <a:rPr lang="en-US" sz="2400" cap="none"/>
              <a:t>And we are thankful to all our participants.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31253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Hero Male with solid fill">
            <a:extLst>
              <a:ext uri="{FF2B5EF4-FFF2-40B4-BE49-F238E27FC236}">
                <a16:creationId xmlns:a16="http://schemas.microsoft.com/office/drawing/2014/main" id="{F8D4DE7F-14FB-4A8F-B299-F401D329F47D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8" b="128"/>
          <a:stretch>
            <a:fillRect/>
          </a:stretch>
        </p:blipFill>
        <p:spPr>
          <a:xfrm>
            <a:off x="1920323" y="4319771"/>
            <a:ext cx="1120407" cy="112040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EE0EB-A826-4F0F-A6D4-8D58F12035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9328" y="2954398"/>
            <a:ext cx="3590429" cy="385256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Sol.Jannet</a:t>
            </a:r>
            <a:r>
              <a:rPr lang="en-US" sz="2400" b="1" dirty="0">
                <a:solidFill>
                  <a:schemeClr val="tx1"/>
                </a:solidFill>
              </a:rPr>
              <a:t> Lawrence</a:t>
            </a: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 descr="Hero Female with solid fill">
            <a:extLst>
              <a:ext uri="{FF2B5EF4-FFF2-40B4-BE49-F238E27FC236}">
                <a16:creationId xmlns:a16="http://schemas.microsoft.com/office/drawing/2014/main" id="{DF5C2185-914E-4111-8FE6-682EA93C3A69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9757" y="1519164"/>
            <a:ext cx="1120407" cy="112040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F8F71-A348-4106-A226-67D772EBCC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02737" y="2942497"/>
            <a:ext cx="3590430" cy="385256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Sol.Sudha</a:t>
            </a:r>
            <a:r>
              <a:rPr lang="en-US" sz="2400" b="1" dirty="0">
                <a:solidFill>
                  <a:schemeClr val="tx1"/>
                </a:solidFill>
              </a:rPr>
              <a:t> Kamlesh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23318-E619-4C2E-A7D3-A98FFC6D173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28411" y="5766585"/>
            <a:ext cx="4066273" cy="252000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Sol.Kamlesh</a:t>
            </a:r>
            <a:r>
              <a:rPr lang="en-US" sz="2400" b="1" dirty="0">
                <a:solidFill>
                  <a:schemeClr val="tx1"/>
                </a:solidFill>
              </a:rPr>
              <a:t> Sudha</a:t>
            </a:r>
          </a:p>
          <a:p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4CE8A5-92DE-4E55-9B1C-0B1092FF920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724635" y="5766585"/>
            <a:ext cx="2317849" cy="252000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Sol.Sangeeta</a:t>
            </a:r>
            <a:r>
              <a:rPr lang="en-US" sz="2400" b="1" dirty="0">
                <a:solidFill>
                  <a:schemeClr val="tx1"/>
                </a:solidFill>
              </a:rPr>
              <a:t> Rai</a:t>
            </a:r>
          </a:p>
          <a:p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68805" y="3256961"/>
            <a:ext cx="3863221" cy="942792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sz="2800" b="1" spc="-150" dirty="0"/>
              <a:t>Duration - 17 DAYS</a:t>
            </a:r>
          </a:p>
        </p:txBody>
      </p:sp>
      <p:pic>
        <p:nvPicPr>
          <p:cNvPr id="21" name="Picture Placeholder 19" descr="Hero Female with solid fill">
            <a:extLst>
              <a:ext uri="{FF2B5EF4-FFF2-40B4-BE49-F238E27FC236}">
                <a16:creationId xmlns:a16="http://schemas.microsoft.com/office/drawing/2014/main" id="{FEB35367-4449-491B-9848-A9B756CDA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66253" y="1384788"/>
            <a:ext cx="1120407" cy="1120407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22" name="Picture Placeholder 19" descr="Hero Female with solid fill">
            <a:extLst>
              <a:ext uri="{FF2B5EF4-FFF2-40B4-BE49-F238E27FC236}">
                <a16:creationId xmlns:a16="http://schemas.microsoft.com/office/drawing/2014/main" id="{28B3C18F-A5AF-449D-8495-0AD9E8D8D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9757" y="4319772"/>
            <a:ext cx="1120407" cy="1120407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479136-5B32-4BBC-8F94-64F0BF87E8B6}"/>
              </a:ext>
            </a:extLst>
          </p:cNvPr>
          <p:cNvSpPr txBox="1"/>
          <p:nvPr/>
        </p:nvSpPr>
        <p:spPr>
          <a:xfrm>
            <a:off x="7100807" y="2099687"/>
            <a:ext cx="2117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spc="-150" dirty="0">
                <a:solidFill>
                  <a:schemeClr val="bg1"/>
                </a:solidFill>
              </a:rPr>
              <a:t>BFF</a:t>
            </a:r>
            <a:endParaRPr lang="en-IN" sz="8000" b="1" spc="-150" dirty="0">
              <a:solidFill>
                <a:schemeClr val="bg1"/>
              </a:solidFill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585E95E0-55CE-4598-8B26-0D27F1949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8805" y="2871700"/>
            <a:ext cx="4285571" cy="720000"/>
          </a:xfrm>
        </p:spPr>
        <p:txBody>
          <a:bodyPr/>
          <a:lstStyle/>
          <a:p>
            <a:pPr algn="l"/>
            <a:r>
              <a: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August (9</a:t>
            </a:r>
            <a:r>
              <a:rPr lang="en-US" sz="2800" b="1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27</a:t>
            </a:r>
            <a:r>
              <a:rPr lang="en-US" sz="2800" b="1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August 2021)</a:t>
            </a:r>
            <a:endParaRPr lang="en-IN" sz="28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D8E8331-097C-4493-BB6F-456423073094}"/>
              </a:ext>
            </a:extLst>
          </p:cNvPr>
          <p:cNvSpPr txBox="1">
            <a:spLocks/>
          </p:cNvSpPr>
          <p:nvPr/>
        </p:nvSpPr>
        <p:spPr>
          <a:xfrm>
            <a:off x="223519" y="-119625"/>
            <a:ext cx="6634481" cy="959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33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BFF | Co-</a:t>
            </a:r>
            <a:r>
              <a:rPr lang="en-US" sz="3300" b="1" dirty="0" err="1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ordinator's</a:t>
            </a:r>
            <a:r>
              <a:rPr lang="en-US" sz="33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list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Hero Female with solid fill">
            <a:extLst>
              <a:ext uri="{FF2B5EF4-FFF2-40B4-BE49-F238E27FC236}">
                <a16:creationId xmlns:a16="http://schemas.microsoft.com/office/drawing/2014/main" id="{DF5C2185-914E-4111-8FE6-682EA93C3A69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9757" y="1519164"/>
            <a:ext cx="1120407" cy="1120407"/>
          </a:xfrm>
        </p:spPr>
      </p:pic>
      <p:pic>
        <p:nvPicPr>
          <p:cNvPr id="21" name="Picture Placeholder 19" descr="Hero Female with solid fill">
            <a:extLst>
              <a:ext uri="{FF2B5EF4-FFF2-40B4-BE49-F238E27FC236}">
                <a16:creationId xmlns:a16="http://schemas.microsoft.com/office/drawing/2014/main" id="{FEB35367-4449-491B-9848-A9B756CDA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66253" y="1384788"/>
            <a:ext cx="1120407" cy="1120407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D8E8331-097C-4493-BB6F-456423073094}"/>
              </a:ext>
            </a:extLst>
          </p:cNvPr>
          <p:cNvSpPr txBox="1">
            <a:spLocks/>
          </p:cNvSpPr>
          <p:nvPr/>
        </p:nvSpPr>
        <p:spPr>
          <a:xfrm>
            <a:off x="223519" y="-119625"/>
            <a:ext cx="6634481" cy="959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33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BFF | Teacher's list</a:t>
            </a:r>
          </a:p>
        </p:txBody>
      </p:sp>
      <p:pic>
        <p:nvPicPr>
          <p:cNvPr id="2052" name="Picture 4" descr="Remote Tutoring Initiative — Sanidas Academy">
            <a:extLst>
              <a:ext uri="{FF2B5EF4-FFF2-40B4-BE49-F238E27FC236}">
                <a16:creationId xmlns:a16="http://schemas.microsoft.com/office/drawing/2014/main" id="{3206B013-9E78-44B6-BE3F-E62CF365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01" y="1384788"/>
            <a:ext cx="5209171" cy="36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6ECA464-38DF-4658-8768-0A9419FB2F09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789FAB-EAC8-4E65-8D1D-04B60DFE4F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5C747E-3820-4832-8D77-1BF1FE1CA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F14D6A5-DD2C-47E0-84DB-FA10766AA14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400BF11-262F-4C0A-AB78-2B131C7C18D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84C41D-07A4-41BC-95F7-06D23059091D}"/>
              </a:ext>
            </a:extLst>
          </p:cNvPr>
          <p:cNvSpPr/>
          <p:nvPr/>
        </p:nvSpPr>
        <p:spPr>
          <a:xfrm>
            <a:off x="127322" y="839415"/>
            <a:ext cx="5694744" cy="576972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lt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14C8677-0F62-4DCD-BC0D-5DB1F818D165}"/>
              </a:ext>
            </a:extLst>
          </p:cNvPr>
          <p:cNvSpPr txBox="1">
            <a:spLocks/>
          </p:cNvSpPr>
          <p:nvPr/>
        </p:nvSpPr>
        <p:spPr>
          <a:xfrm>
            <a:off x="223519" y="955783"/>
            <a:ext cx="5872482" cy="59022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Sol.Sibi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Mother </a:t>
            </a:r>
            <a:r>
              <a:rPr lang="en-US" sz="2200" b="1" dirty="0" err="1">
                <a:solidFill>
                  <a:schemeClr val="tx1"/>
                </a:solidFill>
              </a:rPr>
              <a:t>Leema</a:t>
            </a:r>
            <a:r>
              <a:rPr lang="en-US" sz="2200" b="1" dirty="0">
                <a:solidFill>
                  <a:schemeClr val="tx1"/>
                </a:solidFill>
              </a:rPr>
              <a:t> Rose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Sol.Sr.Angelica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Sol.Lissy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Sol.Theresa</a:t>
            </a:r>
            <a:r>
              <a:rPr lang="en-US" sz="2200" b="1" dirty="0">
                <a:solidFill>
                  <a:schemeClr val="tx1"/>
                </a:solidFill>
              </a:rPr>
              <a:t> Cabral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Sol.Jannet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Sol.Veena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Sol.Sibi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p.M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Sol.Luiza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Sol.Charan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Sol.Mini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Sol.Shebe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lalu</a:t>
            </a:r>
            <a:endParaRPr lang="en-US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 err="1">
                <a:solidFill>
                  <a:schemeClr val="tx1"/>
                </a:solidFill>
              </a:rPr>
              <a:t>Sol.Ajay</a:t>
            </a:r>
            <a:r>
              <a:rPr lang="en-US" sz="2200" b="1" dirty="0">
                <a:solidFill>
                  <a:schemeClr val="tx1"/>
                </a:solidFill>
              </a:rPr>
              <a:t> pal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Sol. Jasmin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8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8188DAE-5912-4B65-AB31-45217524C25E}"/>
              </a:ext>
            </a:extLst>
          </p:cNvPr>
          <p:cNvSpPr txBox="1">
            <a:spLocks/>
          </p:cNvSpPr>
          <p:nvPr/>
        </p:nvSpPr>
        <p:spPr>
          <a:xfrm>
            <a:off x="223520" y="-119625"/>
            <a:ext cx="11513210" cy="959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33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BFF | Participant's list Interested In </a:t>
            </a:r>
          </a:p>
          <a:p>
            <a:pPr algn="l"/>
            <a:r>
              <a:rPr lang="en-US" sz="33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Teaching/</a:t>
            </a:r>
            <a:r>
              <a:rPr lang="en-US" sz="3300" b="1" dirty="0" err="1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Organising</a:t>
            </a:r>
            <a:r>
              <a:rPr lang="en-US" sz="33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And Co-ordinating/</a:t>
            </a:r>
            <a:r>
              <a:rPr lang="en-US" sz="3300" b="1" dirty="0" err="1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Smps</a:t>
            </a:r>
            <a:endParaRPr lang="en-US" sz="3300" b="1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8F0A574-EDAF-4EE0-931A-D1CD4CFA576A}"/>
              </a:ext>
            </a:extLst>
          </p:cNvPr>
          <p:cNvSpPr txBox="1">
            <a:spLocks/>
          </p:cNvSpPr>
          <p:nvPr/>
        </p:nvSpPr>
        <p:spPr>
          <a:xfrm>
            <a:off x="223520" y="1703867"/>
            <a:ext cx="7239000" cy="3450265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</a:rPr>
              <a:t>Sol.Ashok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Dass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</a:rPr>
              <a:t>Sol.Sanjay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</a:rPr>
              <a:t>Sol.Kamlesh</a:t>
            </a:r>
            <a:r>
              <a:rPr lang="en-US" sz="2400" b="1" dirty="0">
                <a:solidFill>
                  <a:schemeClr val="tx1"/>
                </a:solidFill>
              </a:rPr>
              <a:t> Sudha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</a:rPr>
              <a:t>Sol.Saraswati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Dass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</a:rPr>
              <a:t>Sol.Sudha</a:t>
            </a:r>
            <a:r>
              <a:rPr lang="en-US" sz="2400" b="1" dirty="0">
                <a:solidFill>
                  <a:schemeClr val="tx1"/>
                </a:solidFill>
              </a:rPr>
              <a:t> Kamlesh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</a:rPr>
              <a:t>Sol.Sarita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</a:rPr>
              <a:t>Sol.Sangeeta</a:t>
            </a:r>
            <a:r>
              <a:rPr lang="en-US" sz="2400" b="1" dirty="0">
                <a:solidFill>
                  <a:schemeClr val="tx1"/>
                </a:solidFill>
              </a:rPr>
              <a:t> Rai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F1A2BE-740C-4F4B-8BFA-8954A5185FAD}"/>
              </a:ext>
            </a:extLst>
          </p:cNvPr>
          <p:cNvSpPr txBox="1"/>
          <p:nvPr/>
        </p:nvSpPr>
        <p:spPr>
          <a:xfrm>
            <a:off x="6277338" y="1703867"/>
            <a:ext cx="5181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8. </a:t>
            </a:r>
            <a:r>
              <a:rPr lang="en-US" sz="2400" b="1" dirty="0" err="1">
                <a:solidFill>
                  <a:schemeClr val="tx1"/>
                </a:solidFill>
              </a:rPr>
              <a:t>Sol.Shushila</a:t>
            </a:r>
            <a:endParaRPr lang="en-US" sz="2400" b="1" dirty="0"/>
          </a:p>
          <a:p>
            <a:r>
              <a:rPr lang="en-US" sz="2400" b="1" dirty="0">
                <a:solidFill>
                  <a:schemeClr val="tx1"/>
                </a:solidFill>
              </a:rPr>
              <a:t>9. </a:t>
            </a:r>
            <a:r>
              <a:rPr lang="en-US" sz="2400" b="1" dirty="0" err="1">
                <a:solidFill>
                  <a:schemeClr val="tx1"/>
                </a:solidFill>
              </a:rPr>
              <a:t>Sol.Maya</a:t>
            </a:r>
            <a:r>
              <a:rPr lang="en-US" sz="2400" b="1" dirty="0">
                <a:solidFill>
                  <a:schemeClr val="tx1"/>
                </a:solidFill>
              </a:rPr>
              <a:t> Sarkar</a:t>
            </a:r>
          </a:p>
          <a:p>
            <a:r>
              <a:rPr lang="en-US" sz="2400" b="1" dirty="0"/>
              <a:t>10. </a:t>
            </a:r>
            <a:r>
              <a:rPr lang="en-US" sz="2400" b="1" dirty="0" err="1">
                <a:solidFill>
                  <a:schemeClr val="tx1"/>
                </a:solidFill>
              </a:rPr>
              <a:t>Sol.Suman</a:t>
            </a:r>
            <a:r>
              <a:rPr lang="en-US" sz="2400" b="1" dirty="0">
                <a:solidFill>
                  <a:schemeClr val="tx1"/>
                </a:solidFill>
              </a:rPr>
              <a:t> (Azam)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11. </a:t>
            </a:r>
            <a:r>
              <a:rPr lang="en-US" sz="2400" b="1" dirty="0" err="1">
                <a:solidFill>
                  <a:schemeClr val="tx1"/>
                </a:solidFill>
              </a:rPr>
              <a:t>Sol.Anchal</a:t>
            </a:r>
            <a:r>
              <a:rPr lang="en-US" sz="2400" b="1" dirty="0">
                <a:solidFill>
                  <a:schemeClr val="tx1"/>
                </a:solidFill>
              </a:rPr>
              <a:t>                 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12. </a:t>
            </a:r>
            <a:r>
              <a:rPr lang="en-US" sz="2400" b="1" dirty="0" err="1">
                <a:solidFill>
                  <a:schemeClr val="tx1"/>
                </a:solidFill>
              </a:rPr>
              <a:t>Sol.Suman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noida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13. Sol. </a:t>
            </a:r>
            <a:r>
              <a:rPr lang="en-US" sz="2400" b="1" dirty="0" err="1">
                <a:solidFill>
                  <a:schemeClr val="tx1"/>
                </a:solidFill>
              </a:rPr>
              <a:t>Rechal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14. </a:t>
            </a:r>
            <a:r>
              <a:rPr lang="en-US" sz="2400" b="1" dirty="0" err="1">
                <a:solidFill>
                  <a:schemeClr val="tx1"/>
                </a:solidFill>
              </a:rPr>
              <a:t>Sol.Kamlesh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15. </a:t>
            </a:r>
            <a:r>
              <a:rPr lang="en-US" sz="2400" b="1" dirty="0" err="1">
                <a:solidFill>
                  <a:schemeClr val="tx1"/>
                </a:solidFill>
              </a:rPr>
              <a:t>Sol.Geeta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34A95B0-DB2B-4B44-AD28-165CC712FD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896" y="4256093"/>
            <a:ext cx="1912904" cy="362205"/>
          </a:xfrm>
        </p:spPr>
        <p:txBody>
          <a:bodyPr/>
          <a:lstStyle/>
          <a:p>
            <a:r>
              <a:rPr lang="en-US" sz="2400" b="1" dirty="0"/>
              <a:t>Total Students</a:t>
            </a:r>
            <a:endParaRPr lang="en-IN" sz="2400" b="1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1992D6E-54FF-4161-A8D3-DD21A1F6AC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446585" y="4256093"/>
            <a:ext cx="1912904" cy="362205"/>
          </a:xfrm>
        </p:spPr>
        <p:txBody>
          <a:bodyPr/>
          <a:lstStyle/>
          <a:p>
            <a:r>
              <a:rPr lang="en-US" sz="2400" b="1" dirty="0"/>
              <a:t>Online</a:t>
            </a:r>
            <a:endParaRPr lang="en-IN" sz="2400" b="1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92E6F1B-1788-4672-9476-BE96D227B5C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00614" y="4256093"/>
            <a:ext cx="1912904" cy="362205"/>
          </a:xfrm>
        </p:spPr>
        <p:txBody>
          <a:bodyPr/>
          <a:lstStyle/>
          <a:p>
            <a:r>
              <a:rPr lang="en-US" sz="2400" b="1" dirty="0"/>
              <a:t>Conference</a:t>
            </a:r>
            <a:endParaRPr lang="en-IN" sz="2400" b="1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9756CC0-8226-431C-AC53-AF12625EF4A4}"/>
              </a:ext>
            </a:extLst>
          </p:cNvPr>
          <p:cNvSpPr txBox="1">
            <a:spLocks/>
          </p:cNvSpPr>
          <p:nvPr/>
        </p:nvSpPr>
        <p:spPr>
          <a:xfrm>
            <a:off x="231493" y="178746"/>
            <a:ext cx="5628258" cy="6263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BFF | Summary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9A0567-CB20-4DA5-A44A-8D49480A050D}"/>
              </a:ext>
            </a:extLst>
          </p:cNvPr>
          <p:cNvSpPr txBox="1"/>
          <p:nvPr/>
        </p:nvSpPr>
        <p:spPr>
          <a:xfrm>
            <a:off x="6854897" y="1905506"/>
            <a:ext cx="53371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By The Grace Of God And With The Presence Of The  Holy Spirit, Online BFF Training Was Conducted In U.P East And Was Successfully Completed With 57 Students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46DF074-ECF3-4EBE-8F27-70149C57A23E}"/>
              </a:ext>
            </a:extLst>
          </p:cNvPr>
          <p:cNvSpPr txBox="1">
            <a:spLocks/>
          </p:cNvSpPr>
          <p:nvPr/>
        </p:nvSpPr>
        <p:spPr>
          <a:xfrm>
            <a:off x="789007" y="2684811"/>
            <a:ext cx="912471" cy="8577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92A354-AF32-47D6-B5C1-DCBFE35F7480}"/>
              </a:ext>
            </a:extLst>
          </p:cNvPr>
          <p:cNvSpPr txBox="1">
            <a:spLocks/>
          </p:cNvSpPr>
          <p:nvPr/>
        </p:nvSpPr>
        <p:spPr>
          <a:xfrm>
            <a:off x="2963534" y="2701961"/>
            <a:ext cx="818249" cy="8577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D16A889-9AF3-461C-B514-D28965918CC0}"/>
              </a:ext>
            </a:extLst>
          </p:cNvPr>
          <p:cNvSpPr txBox="1">
            <a:spLocks/>
          </p:cNvSpPr>
          <p:nvPr/>
        </p:nvSpPr>
        <p:spPr>
          <a:xfrm>
            <a:off x="5122723" y="2701961"/>
            <a:ext cx="912471" cy="8577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919" y="-636608"/>
            <a:ext cx="12191999" cy="1273215"/>
          </a:xfrm>
        </p:spPr>
        <p:txBody>
          <a:bodyPr>
            <a:normAutofit/>
          </a:bodyPr>
          <a:lstStyle/>
          <a:p>
            <a:pPr algn="l"/>
            <a:r>
              <a:rPr lang="en-US" sz="3300" cap="none" dirty="0"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Participants: </a:t>
            </a:r>
            <a:r>
              <a:rPr lang="en-US" sz="3300" cap="non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31+20</a:t>
            </a:r>
            <a:r>
              <a:rPr lang="en-US" sz="3300" cap="none" dirty="0"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 in other mobile</a:t>
            </a:r>
          </a:p>
        </p:txBody>
      </p:sp>
      <p:pic>
        <p:nvPicPr>
          <p:cNvPr id="5" name="Picture 4" descr="0b36e622-d142-4fcc-9d85-eb683210525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056" y="1469985"/>
            <a:ext cx="2584271" cy="4560425"/>
          </a:xfrm>
          <a:prstGeom prst="rect">
            <a:avLst/>
          </a:prstGeom>
        </p:spPr>
      </p:pic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CA202D19-9891-4450-B209-AA0034A68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3860" y="331185"/>
            <a:ext cx="6813208" cy="6813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9FF7B4B-0528-4A94-8B2B-189F60FB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906537"/>
            <a:ext cx="3240000" cy="720000"/>
          </a:xfrm>
        </p:spPr>
        <p:txBody>
          <a:bodyPr/>
          <a:lstStyle/>
          <a:p>
            <a:r>
              <a:rPr lang="en-US" sz="2400" b="1" dirty="0"/>
              <a:t>1</a:t>
            </a:r>
            <a:endParaRPr lang="en-IN" sz="2400" b="1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2C597E88-6B3F-4EAC-926B-2731EEDF43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1542136"/>
            <a:ext cx="3240000" cy="212703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Ten new people accepted Lord Jesus as their </a:t>
            </a:r>
            <a:r>
              <a:rPr lang="en-US" sz="1800" b="1" dirty="0" err="1"/>
              <a:t>saviour</a:t>
            </a:r>
            <a:r>
              <a:rPr lang="en-US" sz="1800" b="1" dirty="0"/>
              <a:t> and now want to take baptism. Amen</a:t>
            </a:r>
            <a:endParaRPr lang="en-IN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66213553-5A25-4E00-B65A-3497855FB6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76499" y="906537"/>
            <a:ext cx="3240000" cy="720000"/>
          </a:xfrm>
        </p:spPr>
        <p:txBody>
          <a:bodyPr/>
          <a:lstStyle/>
          <a:p>
            <a:r>
              <a:rPr lang="en-US" sz="2400" b="1" dirty="0"/>
              <a:t>2</a:t>
            </a:r>
            <a:endParaRPr lang="en-IN" sz="2400" b="1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A68F1B3-AD98-46D8-BEAC-94E074DB1FD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1542136"/>
            <a:ext cx="3240000" cy="212703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Name - </a:t>
            </a:r>
            <a:r>
              <a:rPr lang="en-US" sz="1800" b="1" dirty="0" err="1"/>
              <a:t>Saraswati</a:t>
            </a:r>
            <a:r>
              <a:rPr lang="en-US" sz="1800" b="1" dirty="0"/>
              <a:t> </a:t>
            </a:r>
            <a:r>
              <a:rPr lang="en-US" sz="1800" b="1" dirty="0" err="1"/>
              <a:t>Dass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She was unable to live without an inhaler pump, but now she is delivered from her breathing problem as well as from arthritis. Amen.</a:t>
            </a:r>
          </a:p>
          <a:p>
            <a:endParaRPr lang="en-IN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B9ECC3D-6F6D-4D5B-B041-AA3DFF4CB1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520999" y="906537"/>
            <a:ext cx="3240000" cy="720000"/>
          </a:xfrm>
        </p:spPr>
        <p:txBody>
          <a:bodyPr/>
          <a:lstStyle/>
          <a:p>
            <a:r>
              <a:rPr lang="en-US" sz="2400" b="1" dirty="0"/>
              <a:t>3</a:t>
            </a:r>
            <a:endParaRPr lang="en-IN" sz="2400" b="1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283681B-6330-4A65-91E8-45CFCD885D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1542136"/>
            <a:ext cx="3240000" cy="212703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Name - </a:t>
            </a:r>
            <a:r>
              <a:rPr lang="en-US" sz="1800" b="1" dirty="0" err="1"/>
              <a:t>Dherinder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He had an encounter with God and later he himself proclaimed that, "I want accept the Lord as my </a:t>
            </a:r>
            <a:r>
              <a:rPr lang="en-US" sz="1800" b="1" dirty="0" err="1"/>
              <a:t>saviour</a:t>
            </a:r>
            <a:r>
              <a:rPr lang="en-US" sz="1800" b="1" dirty="0"/>
              <a:t>." Amen.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2E5369C-31E9-40B1-9160-5BBE0FFB2E9C}"/>
              </a:ext>
            </a:extLst>
          </p:cNvPr>
          <p:cNvSpPr txBox="1">
            <a:spLocks/>
          </p:cNvSpPr>
          <p:nvPr/>
        </p:nvSpPr>
        <p:spPr>
          <a:xfrm>
            <a:off x="231493" y="178746"/>
            <a:ext cx="5628258" cy="6263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BFF | Testimonies</a:t>
            </a:r>
          </a:p>
        </p:txBody>
      </p:sp>
      <p:sp>
        <p:nvSpPr>
          <p:cNvPr id="37" name="Content Placeholder 25">
            <a:extLst>
              <a:ext uri="{FF2B5EF4-FFF2-40B4-BE49-F238E27FC236}">
                <a16:creationId xmlns:a16="http://schemas.microsoft.com/office/drawing/2014/main" id="{39807DED-C6B7-46FC-A43B-E55A105423A7}"/>
              </a:ext>
            </a:extLst>
          </p:cNvPr>
          <p:cNvSpPr txBox="1">
            <a:spLocks/>
          </p:cNvSpPr>
          <p:nvPr/>
        </p:nvSpPr>
        <p:spPr>
          <a:xfrm>
            <a:off x="431999" y="3819268"/>
            <a:ext cx="3240000" cy="720000"/>
          </a:xfrm>
          <a:prstGeom prst="rect">
            <a:avLst/>
          </a:prstGeom>
          <a:noFill/>
          <a:ln w="28575">
            <a:noFill/>
          </a:ln>
        </p:spPr>
        <p:txBody>
          <a:bodyPr vert="horz" lIns="108000" tIns="36000" rIns="108000" bIns="36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4</a:t>
            </a:r>
            <a:endParaRPr lang="en-IN" sz="2400" b="1" dirty="0"/>
          </a:p>
        </p:txBody>
      </p:sp>
      <p:sp>
        <p:nvSpPr>
          <p:cNvPr id="38" name="Content Placeholder 26">
            <a:extLst>
              <a:ext uri="{FF2B5EF4-FFF2-40B4-BE49-F238E27FC236}">
                <a16:creationId xmlns:a16="http://schemas.microsoft.com/office/drawing/2014/main" id="{A4E79C0B-7B64-4A27-ADAD-DB9DC7B7130A}"/>
              </a:ext>
            </a:extLst>
          </p:cNvPr>
          <p:cNvSpPr txBox="1">
            <a:spLocks/>
          </p:cNvSpPr>
          <p:nvPr/>
        </p:nvSpPr>
        <p:spPr>
          <a:xfrm>
            <a:off x="431999" y="4454867"/>
            <a:ext cx="3240000" cy="21270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136800" tIns="252000" rIns="1368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Name - Sangeeta Rai</a:t>
            </a:r>
          </a:p>
          <a:p>
            <a:pPr marL="0" indent="0">
              <a:buNone/>
            </a:pPr>
            <a:r>
              <a:rPr lang="en-US" sz="1800" b="1" dirty="0"/>
              <a:t>During anointing she was anointed with oil ,and an angel came and put a new white robe</a:t>
            </a:r>
            <a:endParaRPr lang="en-IN" dirty="0"/>
          </a:p>
        </p:txBody>
      </p:sp>
      <p:sp>
        <p:nvSpPr>
          <p:cNvPr id="39" name="Content Placeholder 29">
            <a:extLst>
              <a:ext uri="{FF2B5EF4-FFF2-40B4-BE49-F238E27FC236}">
                <a16:creationId xmlns:a16="http://schemas.microsoft.com/office/drawing/2014/main" id="{C4261B23-EC27-4E74-B74C-0C2AB6030611}"/>
              </a:ext>
            </a:extLst>
          </p:cNvPr>
          <p:cNvSpPr txBox="1">
            <a:spLocks/>
          </p:cNvSpPr>
          <p:nvPr/>
        </p:nvSpPr>
        <p:spPr>
          <a:xfrm>
            <a:off x="4476499" y="3819268"/>
            <a:ext cx="3240000" cy="720000"/>
          </a:xfrm>
          <a:prstGeom prst="rect">
            <a:avLst/>
          </a:prstGeom>
          <a:noFill/>
          <a:ln w="28575">
            <a:noFill/>
          </a:ln>
        </p:spPr>
        <p:txBody>
          <a:bodyPr vert="horz" lIns="108000" tIns="36000" rIns="108000" bIns="36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5</a:t>
            </a:r>
            <a:endParaRPr lang="en-IN" sz="2400" b="1" dirty="0"/>
          </a:p>
        </p:txBody>
      </p:sp>
      <p:sp>
        <p:nvSpPr>
          <p:cNvPr id="40" name="Content Placeholder 27">
            <a:extLst>
              <a:ext uri="{FF2B5EF4-FFF2-40B4-BE49-F238E27FC236}">
                <a16:creationId xmlns:a16="http://schemas.microsoft.com/office/drawing/2014/main" id="{2C0EDFF0-44C4-41AF-B3C4-E119654C1F43}"/>
              </a:ext>
            </a:extLst>
          </p:cNvPr>
          <p:cNvSpPr txBox="1">
            <a:spLocks/>
          </p:cNvSpPr>
          <p:nvPr/>
        </p:nvSpPr>
        <p:spPr>
          <a:xfrm>
            <a:off x="4476499" y="4454867"/>
            <a:ext cx="3240000" cy="21270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136800" tIns="252000" rIns="1368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Name - Ashok </a:t>
            </a:r>
            <a:r>
              <a:rPr lang="en-US" sz="1800" b="1" dirty="0" err="1"/>
              <a:t>Dass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During the anointing session, he felt the anointing to such an extent that he started crying and was not able to stop crying.</a:t>
            </a:r>
          </a:p>
        </p:txBody>
      </p:sp>
      <p:sp>
        <p:nvSpPr>
          <p:cNvPr id="41" name="Content Placeholder 30">
            <a:extLst>
              <a:ext uri="{FF2B5EF4-FFF2-40B4-BE49-F238E27FC236}">
                <a16:creationId xmlns:a16="http://schemas.microsoft.com/office/drawing/2014/main" id="{0244C1A5-AF55-412D-A55D-10022ADC05C2}"/>
              </a:ext>
            </a:extLst>
          </p:cNvPr>
          <p:cNvSpPr txBox="1">
            <a:spLocks/>
          </p:cNvSpPr>
          <p:nvPr/>
        </p:nvSpPr>
        <p:spPr>
          <a:xfrm>
            <a:off x="8520999" y="3819268"/>
            <a:ext cx="3240000" cy="720000"/>
          </a:xfrm>
          <a:prstGeom prst="rect">
            <a:avLst/>
          </a:prstGeom>
          <a:noFill/>
          <a:ln w="28575">
            <a:noFill/>
          </a:ln>
        </p:spPr>
        <p:txBody>
          <a:bodyPr vert="horz" lIns="108000" tIns="36000" rIns="108000" bIns="36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6</a:t>
            </a:r>
            <a:endParaRPr lang="en-IN" sz="2400" b="1" dirty="0"/>
          </a:p>
        </p:txBody>
      </p:sp>
      <p:sp>
        <p:nvSpPr>
          <p:cNvPr id="42" name="Content Placeholder 28">
            <a:extLst>
              <a:ext uri="{FF2B5EF4-FFF2-40B4-BE49-F238E27FC236}">
                <a16:creationId xmlns:a16="http://schemas.microsoft.com/office/drawing/2014/main" id="{DD9EB572-C40F-45E0-AB24-54C7BC58AF7F}"/>
              </a:ext>
            </a:extLst>
          </p:cNvPr>
          <p:cNvSpPr txBox="1">
            <a:spLocks/>
          </p:cNvSpPr>
          <p:nvPr/>
        </p:nvSpPr>
        <p:spPr>
          <a:xfrm>
            <a:off x="8520999" y="4454867"/>
            <a:ext cx="3240000" cy="21270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136800" tIns="252000" rIns="13680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Name – Manoj</a:t>
            </a:r>
          </a:p>
          <a:p>
            <a:pPr marL="0" indent="0">
              <a:buNone/>
            </a:pPr>
            <a:r>
              <a:rPr lang="en-US" sz="1800" b="1" dirty="0"/>
              <a:t>He got delivered from an evil spirit and accepted the Lord Jesus as his </a:t>
            </a:r>
            <a:r>
              <a:rPr lang="en-US" sz="1800" b="1" dirty="0" err="1"/>
              <a:t>saviour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9FF7B4B-0528-4A94-8B2B-189F60FB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906537"/>
            <a:ext cx="3240000" cy="720000"/>
          </a:xfrm>
        </p:spPr>
        <p:txBody>
          <a:bodyPr/>
          <a:lstStyle/>
          <a:p>
            <a:r>
              <a:rPr lang="en-US" sz="2400" b="1" dirty="0"/>
              <a:t>7</a:t>
            </a:r>
            <a:endParaRPr lang="en-IN" sz="2400" b="1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2C597E88-6B3F-4EAC-926B-2731EEDF43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1542136"/>
            <a:ext cx="3240000" cy="212703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Name - Maya Sarkar </a:t>
            </a:r>
          </a:p>
          <a:p>
            <a:pPr marL="0" indent="0">
              <a:buNone/>
            </a:pPr>
            <a:r>
              <a:rPr lang="en-US" sz="1800" b="1" dirty="0"/>
              <a:t>At the time of anointing, she was experiencing the vision of crucifixion of Christ and she started crying and she felt pain in her body.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66213553-5A25-4E00-B65A-3497855FB6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76499" y="906537"/>
            <a:ext cx="3240000" cy="720000"/>
          </a:xfrm>
        </p:spPr>
        <p:txBody>
          <a:bodyPr/>
          <a:lstStyle/>
          <a:p>
            <a:r>
              <a:rPr lang="en-US" sz="2400" b="1" dirty="0"/>
              <a:t>8</a:t>
            </a:r>
            <a:endParaRPr lang="en-IN" sz="2400" b="1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A68F1B3-AD98-46D8-BEAC-94E074DB1FD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1542136"/>
            <a:ext cx="3240000" cy="212703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Four children received the holy spirit during anointing.   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2E5369C-31E9-40B1-9160-5BBE0FFB2E9C}"/>
              </a:ext>
            </a:extLst>
          </p:cNvPr>
          <p:cNvSpPr txBox="1">
            <a:spLocks/>
          </p:cNvSpPr>
          <p:nvPr/>
        </p:nvSpPr>
        <p:spPr>
          <a:xfrm>
            <a:off x="231493" y="178746"/>
            <a:ext cx="5628258" cy="6263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BFF | Testimonies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22817-4C07-4B7E-BE8A-96A5D9BC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74" y="1626537"/>
            <a:ext cx="8045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9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C8967E-4DD4-4EC1-ADA0-7442F49BE2EA}"/>
              </a:ext>
            </a:extLst>
          </p:cNvPr>
          <p:cNvSpPr txBox="1">
            <a:spLocks/>
          </p:cNvSpPr>
          <p:nvPr/>
        </p:nvSpPr>
        <p:spPr>
          <a:xfrm>
            <a:off x="490885" y="1005840"/>
            <a:ext cx="7239000" cy="5371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US" cap="none" dirty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cap="none" dirty="0"/>
              <a:t>Mother </a:t>
            </a:r>
            <a:r>
              <a:rPr lang="en-US" cap="none" dirty="0" err="1"/>
              <a:t>Leema</a:t>
            </a:r>
            <a:r>
              <a:rPr lang="en-US" cap="none" dirty="0"/>
              <a:t> Rose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cap="none" dirty="0" err="1"/>
              <a:t>Sol.Angelica</a:t>
            </a:r>
            <a:endParaRPr lang="en-US" cap="none" dirty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cap="none" dirty="0" err="1"/>
              <a:t>Sol.Luiza</a:t>
            </a:r>
            <a:endParaRPr lang="en-US" cap="none" dirty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cap="none" dirty="0" err="1"/>
              <a:t>Sol.Sibi</a:t>
            </a:r>
            <a:r>
              <a:rPr lang="en-US" cap="none" dirty="0"/>
              <a:t> 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cap="none" dirty="0" err="1"/>
              <a:t>Sol.Mini</a:t>
            </a:r>
            <a:endParaRPr lang="en-US" cap="none" dirty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cap="none" dirty="0" err="1"/>
              <a:t>Sol.Jasmine</a:t>
            </a:r>
            <a:endParaRPr lang="en-US" cap="none" dirty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cap="none" dirty="0"/>
          </a:p>
          <a:p>
            <a:pPr algn="l">
              <a:lnSpc>
                <a:spcPct val="110000"/>
              </a:lnSpc>
            </a:pPr>
            <a:r>
              <a:rPr lang="en-US" cap="none" dirty="0"/>
              <a:t>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58D10-875B-4BA3-ACAF-C69B3276C17C}"/>
              </a:ext>
            </a:extLst>
          </p:cNvPr>
          <p:cNvSpPr txBox="1"/>
          <p:nvPr/>
        </p:nvSpPr>
        <p:spPr>
          <a:xfrm>
            <a:off x="150473" y="4332313"/>
            <a:ext cx="7239000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Thank you so much for your support and help!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</a:rPr>
              <a:t>Glory to </a:t>
            </a:r>
            <a:r>
              <a:rPr lang="en-US" sz="2400" b="1" dirty="0" err="1">
                <a:solidFill>
                  <a:schemeClr val="bg1"/>
                </a:solidFill>
              </a:rPr>
              <a:t>jesus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Pin on Stuff to Buy">
            <a:extLst>
              <a:ext uri="{FF2B5EF4-FFF2-40B4-BE49-F238E27FC236}">
                <a16:creationId xmlns:a16="http://schemas.microsoft.com/office/drawing/2014/main" id="{481E0FEF-D79E-4208-9DC4-CA6293D93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/>
        </p:blipFill>
        <p:spPr bwMode="auto">
          <a:xfrm>
            <a:off x="5929916" y="122078"/>
            <a:ext cx="6348170" cy="634817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B18085-7AEB-4E3D-B4B6-A26210144F50}"/>
              </a:ext>
            </a:extLst>
          </p:cNvPr>
          <p:cNvSpPr txBox="1"/>
          <p:nvPr/>
        </p:nvSpPr>
        <p:spPr>
          <a:xfrm>
            <a:off x="244999" y="387752"/>
            <a:ext cx="7239000" cy="622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300" b="1" spc="-150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Special Thanks to</a:t>
            </a:r>
            <a:endParaRPr lang="en-IN" sz="3300" b="1" spc="-150" dirty="0">
              <a:solidFill>
                <a:schemeClr val="bg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8E46C-0F2F-4D8F-8685-D890AF38A48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208</TotalTime>
  <Words>544</Words>
  <Application>Microsoft Office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Corbel</vt:lpstr>
      <vt:lpstr>Times New Roman</vt:lpstr>
      <vt:lpstr>Wingdings</vt:lpstr>
      <vt:lpstr>Office Theme</vt:lpstr>
      <vt:lpstr>PowerPoint Presentation</vt:lpstr>
      <vt:lpstr>August (9th to 27th August 2021)</vt:lpstr>
      <vt:lpstr>PowerPoint Presentation</vt:lpstr>
      <vt:lpstr>PowerPoint Presentation</vt:lpstr>
      <vt:lpstr>PowerPoint Presentation</vt:lpstr>
      <vt:lpstr>Participants: 31+20 in other mobile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Cabral</dc:creator>
  <cp:lastModifiedBy>Leo Reynold</cp:lastModifiedBy>
  <cp:revision>27</cp:revision>
  <dcterms:created xsi:type="dcterms:W3CDTF">2021-09-07T16:04:48Z</dcterms:created>
  <dcterms:modified xsi:type="dcterms:W3CDTF">2021-09-09T16:04:10Z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